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0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4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1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4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C7A6D-EFFD-439E-A320-4D8F7146C99D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A2F8-E2C9-406E-8B41-6C07087C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Y2meta.app-4K Bright Rainbow Illumination Ambient 2160p Animation Background-(1080p)">
            <a:hlinkClick r:id="" action="ppaction://media"/>
            <a:extLst>
              <a:ext uri="{FF2B5EF4-FFF2-40B4-BE49-F238E27FC236}">
                <a16:creationId xmlns:a16="http://schemas.microsoft.com/office/drawing/2014/main" id="{34AF36AA-96FB-5B16-25A0-D80F8B302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3814"/>
            <a:ext cx="12333111" cy="6959600"/>
          </a:xfrm>
          <a:prstGeom prst="rect">
            <a:avLst/>
          </a:prstGeom>
        </p:spPr>
      </p:pic>
      <p:sp>
        <p:nvSpPr>
          <p:cNvPr id="58" name="TextBox 6">
            <a:extLst>
              <a:ext uri="{FF2B5EF4-FFF2-40B4-BE49-F238E27FC236}">
                <a16:creationId xmlns:a16="http://schemas.microsoft.com/office/drawing/2014/main" id="{57BFC1B2-2A1D-BFBE-EC03-5373330117B2}"/>
              </a:ext>
            </a:extLst>
          </p:cNvPr>
          <p:cNvSpPr txBox="1"/>
          <p:nvPr/>
        </p:nvSpPr>
        <p:spPr>
          <a:xfrm>
            <a:off x="5535149" y="791721"/>
            <a:ext cx="6494052" cy="5431279"/>
          </a:xfrm>
          <a:prstGeom prst="rect">
            <a:avLst/>
          </a:prstGeom>
        </p:spPr>
        <p:txBody>
          <a:bodyPr lIns="22578" tIns="22578" rIns="22578" bIns="22578" rtlCol="0" anchor="ctr"/>
          <a:lstStyle/>
          <a:p>
            <a:pPr algn="ctr" defTabSz="406440">
              <a:lnSpc>
                <a:spcPts val="1182"/>
              </a:lnSpc>
              <a:spcBef>
                <a:spcPct val="0"/>
              </a:spcBef>
              <a:defRPr/>
            </a:pPr>
            <a:endParaRPr sz="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Google Shape;622;p5">
            <a:extLst>
              <a:ext uri="{FF2B5EF4-FFF2-40B4-BE49-F238E27FC236}">
                <a16:creationId xmlns:a16="http://schemas.microsoft.com/office/drawing/2014/main" id="{DE9219E2-A3FC-A491-B8C7-9D0CA921B44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3" b="89822" l="8587" r="94460">
                        <a14:foregroundMark x1="61496" y1="20611" x2="61496" y2="20611"/>
                        <a14:foregroundMark x1="79778" y1="49109" x2="79778" y2="49109"/>
                        <a14:foregroundMark x1="88366" y1="68957" x2="88366" y2="68957"/>
                        <a14:foregroundMark x1="66759" y1="71501" x2="66759" y2="71501"/>
                        <a14:foregroundMark x1="78947" y1="66667" x2="78947" y2="66667"/>
                        <a14:foregroundMark x1="78947" y1="60814" x2="78947" y2="60814"/>
                        <a14:foregroundMark x1="72853" y1="60814" x2="72853" y2="60814"/>
                        <a14:foregroundMark x1="72853" y1="60814" x2="72853" y2="60814"/>
                        <a14:foregroundMark x1="76177" y1="59542" x2="80609" y2="59542"/>
                        <a14:foregroundMark x1="83102" y1="59542" x2="83102" y2="59542"/>
                        <a14:foregroundMark x1="81440" y1="60814" x2="81440" y2="60814"/>
                        <a14:foregroundMark x1="79778" y1="60814" x2="77008" y2="60814"/>
                        <a14:foregroundMark x1="69252" y1="59542" x2="65928" y2="59542"/>
                        <a14:foregroundMark x1="65928" y1="58524" x2="65928" y2="58524"/>
                        <a14:foregroundMark x1="66759" y1="58524" x2="66759" y2="58524"/>
                        <a14:foregroundMark x1="68421" y1="58524" x2="71745" y2="64377"/>
                        <a14:foregroundMark x1="71745" y1="64377" x2="72853" y2="67939"/>
                        <a14:foregroundMark x1="74515" y1="65394" x2="74515" y2="65394"/>
                        <a14:foregroundMark x1="78947" y1="63104" x2="82271" y2="63104"/>
                        <a14:foregroundMark x1="84765" y1="62087" x2="87535" y2="62087"/>
                        <a14:foregroundMark x1="89197" y1="59542" x2="89197" y2="59542"/>
                        <a14:foregroundMark x1="90028" y1="57252" x2="90028" y2="57252"/>
                        <a14:foregroundMark x1="79778" y1="55980" x2="79778" y2="55980"/>
                        <a14:foregroundMark x1="78947" y1="58524" x2="78947" y2="58524"/>
                        <a14:foregroundMark x1="80609" y1="59542" x2="86704" y2="67939"/>
                        <a14:foregroundMark x1="86704" y1="66667" x2="86704" y2="66667"/>
                        <a14:foregroundMark x1="87535" y1="65394" x2="83102" y2="67939"/>
                        <a14:foregroundMark x1="91690" y1="63104" x2="91690" y2="67939"/>
                        <a14:foregroundMark x1="49307" y1="72519" x2="49307" y2="72519"/>
                        <a14:foregroundMark x1="54571" y1="70229" x2="54571" y2="70229"/>
                        <a14:foregroundMark x1="57064" y1="71501" x2="59834" y2="71501"/>
                        <a14:foregroundMark x1="60665" y1="71501" x2="65928" y2="71501"/>
                        <a14:foregroundMark x1="68421" y1="71501" x2="75346" y2="72519"/>
                        <a14:foregroundMark x1="80609" y1="72519" x2="83102" y2="74809"/>
                        <a14:foregroundMark x1="60665" y1="6616" x2="60665" y2="6616"/>
                        <a14:foregroundMark x1="62327" y1="4071" x2="64820" y2="4071"/>
                        <a14:foregroundMark x1="65928" y1="4071" x2="65928" y2="4071"/>
                        <a14:foregroundMark x1="54571" y1="13740" x2="54571" y2="13740"/>
                        <a14:foregroundMark x1="54571" y1="13740" x2="54571" y2="13740"/>
                        <a14:foregroundMark x1="54571" y1="12468" x2="54571" y2="12468"/>
                        <a14:foregroundMark x1="56233" y1="11196" x2="63989" y2="7634"/>
                        <a14:foregroundMark x1="64820" y1="7634" x2="72853" y2="7634"/>
                        <a14:foregroundMark x1="88366" y1="11196" x2="90859" y2="13740"/>
                        <a14:foregroundMark x1="79778" y1="20611" x2="79778" y2="20611"/>
                        <a14:foregroundMark x1="78947" y1="19593" x2="76177" y2="19593"/>
                        <a14:foregroundMark x1="75346" y1="19593" x2="72853" y2="21883"/>
                        <a14:foregroundMark x1="45152" y1="13740" x2="45152" y2="13740"/>
                        <a14:foregroundMark x1="45152" y1="13740" x2="45983" y2="10178"/>
                        <a14:foregroundMark x1="45983" y1="10178" x2="49156" y2="6293"/>
                        <a14:foregroundMark x1="61697" y1="4071" x2="65928" y2="4071"/>
                        <a14:foregroundMark x1="65928" y1="4071" x2="68421" y2="4071"/>
                        <a14:foregroundMark x1="70083" y1="4071" x2="75346" y2="5344"/>
                        <a14:foregroundMark x1="77008" y1="6616" x2="80609" y2="6616"/>
                        <a14:foregroundMark x1="83102" y1="6616" x2="83102" y2="6616"/>
                        <a14:foregroundMark x1="85873" y1="10178" x2="89197" y2="14758"/>
                        <a14:foregroundMark x1="90859" y1="20611" x2="94460" y2="27735"/>
                        <a14:foregroundMark x1="88366" y1="18321" x2="85873" y2="16031"/>
                        <a14:foregroundMark x1="82271" y1="11196" x2="79778" y2="11196"/>
                        <a14:foregroundMark x1="77839" y1="10178" x2="74515" y2="7634"/>
                        <a14:foregroundMark x1="70914" y1="7634" x2="59834" y2="10178"/>
                        <a14:foregroundMark x1="57895" y1="12468" x2="52909" y2="14758"/>
                        <a14:foregroundMark x1="50970" y1="16031" x2="48476" y2="19593"/>
                        <a14:foregroundMark x1="47645" y1="19593" x2="47645" y2="25445"/>
                        <a14:foregroundMark x1="47645" y1="25445" x2="47645" y2="25445"/>
                        <a14:foregroundMark x1="46814" y1="18321" x2="46814" y2="18321"/>
                        <a14:foregroundMark x1="45983" y1="16031" x2="48476" y2="7634"/>
                        <a14:foregroundMark x1="56651" y1="7634" x2="57064" y2="7634"/>
                        <a14:foregroundMark x1="50139" y1="7634" x2="51764" y2="7634"/>
                        <a14:foregroundMark x1="60665" y1="7634" x2="70083" y2="8906"/>
                        <a14:foregroundMark x1="73684" y1="8906" x2="76177" y2="8906"/>
                        <a14:foregroundMark x1="77839" y1="6616" x2="77839" y2="6616"/>
                        <a14:foregroundMark x1="76177" y1="3053" x2="76177" y2="3053"/>
                        <a14:foregroundMark x1="74515" y1="3053" x2="74515" y2="3053"/>
                        <a14:foregroundMark x1="74515" y1="5344" x2="74515" y2="5344"/>
                        <a14:foregroundMark x1="74515" y1="5344" x2="80609" y2="10178"/>
                        <a14:foregroundMark x1="80609" y1="10178" x2="82271" y2="14758"/>
                        <a14:foregroundMark x1="83934" y1="16031" x2="87535" y2="20611"/>
                        <a14:foregroundMark x1="16343" y1="87786" x2="16343" y2="87786"/>
                        <a14:foregroundMark x1="18283" y1="86768" x2="22438" y2="84478"/>
                        <a14:foregroundMark x1="23269" y1="84478" x2="45983" y2="84478"/>
                        <a14:foregroundMark x1="45983" y1="84478" x2="45983" y2="84478"/>
                        <a14:foregroundMark x1="46814" y1="86768" x2="50970" y2="86768"/>
                        <a14:foregroundMark x1="60665" y1="74809" x2="60665" y2="74809"/>
                        <a14:foregroundMark x1="60665" y1="72519" x2="60665" y2="72519"/>
                        <a14:foregroundMark x1="32964" y1="71501" x2="32964" y2="71501"/>
                        <a14:foregroundMark x1="36288" y1="68957" x2="36288" y2="68957"/>
                        <a14:foregroundMark x1="36288" y1="68957" x2="36288" y2="68957"/>
                        <a14:foregroundMark x1="36288" y1="70229" x2="36288" y2="70229"/>
                        <a14:foregroundMark x1="36288" y1="71501" x2="36288" y2="71501"/>
                        <a14:foregroundMark x1="37119" y1="71501" x2="37119" y2="71501"/>
                        <a14:foregroundMark x1="38227" y1="71501" x2="38227" y2="71501"/>
                        <a14:foregroundMark x1="39889" y1="71501" x2="39889" y2="71501"/>
                        <a14:foregroundMark x1="80609" y1="71501" x2="80609" y2="71501"/>
                        <a14:foregroundMark x1="73684" y1="72519" x2="73684" y2="72519"/>
                        <a14:foregroundMark x1="57895" y1="70229" x2="57895" y2="70229"/>
                        <a14:foregroundMark x1="57895" y1="70229" x2="57895" y2="70229"/>
                        <a14:foregroundMark x1="59834" y1="70229" x2="63989" y2="70229"/>
                        <a14:foregroundMark x1="63989" y1="70229" x2="63989" y2="70229"/>
                        <a14:foregroundMark x1="65928" y1="70229" x2="68421" y2="70229"/>
                        <a14:foregroundMark x1="69252" y1="70229" x2="71745" y2="70229"/>
                        <a14:foregroundMark x1="72853" y1="70229" x2="82271" y2="73791"/>
                        <a14:foregroundMark x1="82271" y1="73791" x2="82271" y2="73791"/>
                        <a14:foregroundMark x1="85873" y1="73791" x2="85873" y2="73791"/>
                        <a14:foregroundMark x1="88366" y1="73791" x2="88366" y2="73791"/>
                        <a14:foregroundMark x1="83102" y1="73791" x2="79778" y2="74809"/>
                        <a14:foregroundMark x1="79778" y1="74809" x2="73684" y2="76081"/>
                        <a14:foregroundMark x1="71745" y1="76081" x2="65928" y2="74809"/>
                        <a14:foregroundMark x1="49307" y1="63104" x2="49307" y2="63104"/>
                        <a14:foregroundMark x1="49307" y1="64377" x2="50139" y2="70229"/>
                        <a14:foregroundMark x1="50139" y1="70229" x2="50139" y2="70229"/>
                        <a14:foregroundMark x1="52078" y1="70229" x2="62327" y2="74809"/>
                        <a14:foregroundMark x1="62327" y1="74809" x2="65928" y2="74809"/>
                        <a14:foregroundMark x1="69252" y1="74809" x2="83102" y2="76081"/>
                        <a14:foregroundMark x1="67590" y1="87786" x2="67590" y2="87786"/>
                        <a14:foregroundMark x1="68421" y1="87786" x2="73684" y2="86768"/>
                        <a14:foregroundMark x1="73684" y1="86768" x2="73684" y2="86768"/>
                        <a14:foregroundMark x1="93629" y1="26718" x2="93629" y2="26718"/>
                        <a14:foregroundMark x1="93629" y1="23155" x2="93629" y2="23155"/>
                        <a14:foregroundMark x1="86704" y1="13740" x2="86704" y2="13740"/>
                        <a14:foregroundMark x1="57064" y1="16031" x2="57064" y2="16031"/>
                        <a14:foregroundMark x1="57064" y1="16031" x2="56233" y2="19593"/>
                        <a14:foregroundMark x1="28532" y1="20611" x2="28532" y2="20611"/>
                        <a14:foregroundMark x1="28532" y1="20611" x2="36288" y2="21883"/>
                        <a14:foregroundMark x1="38227" y1="21883" x2="38227" y2="21883"/>
                        <a14:foregroundMark x1="38227" y1="20611" x2="38227" y2="20611"/>
                        <a14:foregroundMark x1="38227" y1="20611" x2="38227" y2="20611"/>
                        <a14:foregroundMark x1="38227" y1="20611" x2="38227" y2="20611"/>
                        <a14:foregroundMark x1="39058" y1="23155" x2="41551" y2="30025"/>
                        <a14:foregroundMark x1="41551" y1="30025" x2="41551" y2="30025"/>
                        <a14:foregroundMark x1="32133" y1="21883" x2="32133" y2="21883"/>
                        <a14:foregroundMark x1="30194" y1="21883" x2="30194" y2="21883"/>
                        <a14:foregroundMark x1="30194" y1="21883" x2="33795" y2="21883"/>
                        <a14:foregroundMark x1="33795" y1="21883" x2="33795" y2="21883"/>
                        <a14:foregroundMark x1="35457" y1="23155" x2="35457" y2="23155"/>
                        <a14:foregroundMark x1="36288" y1="25445" x2="36288" y2="25445"/>
                        <a14:foregroundMark x1="36288" y1="18321" x2="36288" y2="18321"/>
                        <a14:foregroundMark x1="36288" y1="18321" x2="36288" y2="18321"/>
                        <a14:foregroundMark x1="31302" y1="30025" x2="31302" y2="30025"/>
                        <a14:foregroundMark x1="30194" y1="32570" x2="26870" y2="39440"/>
                        <a14:foregroundMark x1="25208" y1="45547" x2="26039" y2="64377"/>
                        <a14:foregroundMark x1="12188" y1="64377" x2="12188" y2="64377"/>
                        <a14:foregroundMark x1="13019" y1="63104" x2="13019" y2="63104"/>
                        <a14:foregroundMark x1="13019" y1="63104" x2="19945" y2="71501"/>
                        <a14:foregroundMark x1="19945" y1="71501" x2="24377" y2="72519"/>
                        <a14:foregroundMark x1="29363" y1="68957" x2="29363" y2="68957"/>
                        <a14:foregroundMark x1="72853" y1="60560" x2="72853" y2="60560"/>
                        <a14:foregroundMark x1="72022" y1="60560" x2="67590" y2="61832"/>
                        <a14:foregroundMark x1="67590" y1="61832" x2="67590" y2="61832"/>
                        <a14:foregroundMark x1="69529" y1="62850" x2="72022" y2="65394"/>
                        <a14:foregroundMark x1="74515" y1="65394" x2="75623" y2="71247"/>
                        <a14:foregroundMark x1="73684" y1="55725" x2="73684" y2="55725"/>
                        <a14:foregroundMark x1="73684" y1="55725" x2="73684" y2="55725"/>
                        <a14:foregroundMark x1="73684" y1="55725" x2="73684" y2="55725"/>
                        <a14:foregroundMark x1="73684" y1="56997" x2="73684" y2="56997"/>
                        <a14:foregroundMark x1="73684" y1="56997" x2="73684" y2="56997"/>
                        <a14:backgroundMark x1="55402" y1="763" x2="63989" y2="763"/>
                        <a14:backgroundMark x1="74515" y1="3053" x2="74515" y2="3053"/>
                        <a14:backgroundMark x1="49307" y1="3053" x2="49307" y2="3053"/>
                        <a14:backgroundMark x1="52078" y1="1781" x2="59003" y2="5344"/>
                        <a14:backgroundMark x1="67590" y1="5344" x2="67590" y2="5344"/>
                        <a14:backgroundMark x1="67590" y1="6616" x2="67590" y2="6616"/>
                        <a14:backgroundMark x1="66759" y1="4071" x2="66759" y2="4071"/>
                        <a14:backgroundMark x1="66759" y1="4071" x2="66759" y2="407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466122" y="137071"/>
            <a:ext cx="725877" cy="7038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48D7367F-8A7E-DF39-EB8C-14F5BFBB6371}"/>
              </a:ext>
            </a:extLst>
          </p:cNvPr>
          <p:cNvSpPr txBox="1"/>
          <p:nvPr/>
        </p:nvSpPr>
        <p:spPr>
          <a:xfrm>
            <a:off x="2303227" y="2561980"/>
            <a:ext cx="916289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64"/>
              </a:lnSpc>
              <a:defRPr/>
            </a:pP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日期</a:t>
            </a:r>
            <a:r>
              <a:rPr lang="en-MY" altLang="zh-CN" sz="4000" b="1" dirty="0" smtClean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Tarikh:24-1-2025</a:t>
            </a:r>
            <a:r>
              <a:rPr lang="en-MY" altLang="zh-CN" sz="4000" b="1" dirty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星期</a:t>
            </a:r>
            <a:r>
              <a:rPr lang="zh-CN" altLang="en-US" sz="4000" b="1" dirty="0" smtClean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六</a:t>
            </a:r>
            <a:r>
              <a:rPr lang="en-US" altLang="zh-CN" sz="4000" b="1" dirty="0" err="1" smtClean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Sabtu</a:t>
            </a:r>
            <a:r>
              <a:rPr lang="zh-CN" altLang="en-US" sz="4000" b="1" dirty="0" smtClean="0"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MY" altLang="zh-CN" sz="4000" b="1" dirty="0">
              <a:solidFill>
                <a:srgbClr val="0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8465A-38E3-B120-C07F-51038CEAB40C}"/>
              </a:ext>
            </a:extLst>
          </p:cNvPr>
          <p:cNvSpPr txBox="1"/>
          <p:nvPr/>
        </p:nvSpPr>
        <p:spPr>
          <a:xfrm>
            <a:off x="1544872" y="444253"/>
            <a:ext cx="934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n w="0"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才艺班开放</a:t>
            </a:r>
            <a:r>
              <a:rPr lang="zh-CN" altLang="en-US" sz="4800" dirty="0" smtClean="0">
                <a:ln w="0"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en-US" altLang="zh-CN" sz="4800" dirty="0" smtClean="0">
              <a:ln w="0"/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4800" dirty="0" smtClean="0">
                <a:ln w="0"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HARI TERBUKA KELAS BAKAT</a:t>
            </a:r>
            <a:endParaRPr lang="en-US" sz="4800" dirty="0">
              <a:ln w="0"/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8E0EC-87D8-3427-BE01-AFE32C14FC29}"/>
              </a:ext>
            </a:extLst>
          </p:cNvPr>
          <p:cNvSpPr txBox="1"/>
          <p:nvPr/>
        </p:nvSpPr>
        <p:spPr>
          <a:xfrm>
            <a:off x="2036718" y="3473007"/>
            <a:ext cx="8360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n w="0"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ea typeface="KaiTi" pitchFamily="49" charset="-122"/>
              </a:rPr>
              <a:t>时间：</a:t>
            </a:r>
            <a:r>
              <a:rPr lang="en-MY" altLang="zh-CN" sz="4000" b="1" dirty="0">
                <a:ln w="0"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ea typeface="KaiTi" pitchFamily="49" charset="-122"/>
              </a:rPr>
              <a:t>8.30</a:t>
            </a:r>
            <a:r>
              <a:rPr lang="en-US" altLang="zh-CN" sz="4000" b="1" dirty="0">
                <a:ln w="0"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ea typeface="KaiTi" pitchFamily="49" charset="-122"/>
              </a:rPr>
              <a:t>am-12pm</a:t>
            </a:r>
          </a:p>
          <a:p>
            <a:pPr algn="ctr"/>
            <a:r>
              <a:rPr lang="zh-CN" altLang="en-US" sz="4000" b="1" dirty="0">
                <a:ln w="0"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ea typeface="KaiTi" pitchFamily="49" charset="-122"/>
              </a:rPr>
              <a:t>地点：沙二礼堂</a:t>
            </a:r>
            <a:endParaRPr lang="en-US" sz="4000" b="1" dirty="0">
              <a:ln w="0"/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ea typeface="KaiTi" pitchFamily="49" charset="-122"/>
            </a:endParaRPr>
          </a:p>
        </p:txBody>
      </p:sp>
      <p:pic>
        <p:nvPicPr>
          <p:cNvPr id="6" name="Picture 5" descr="A picture containing text, logo, emblem, symbol&#10;&#10;Description automatically generated">
            <a:extLst>
              <a:ext uri="{FF2B5EF4-FFF2-40B4-BE49-F238E27FC236}">
                <a16:creationId xmlns:a16="http://schemas.microsoft.com/office/drawing/2014/main" id="{3A21A315-094A-4582-8985-43E1485CC2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9934"/>
          <a:stretch/>
        </p:blipFill>
        <p:spPr>
          <a:xfrm>
            <a:off x="216842" y="165141"/>
            <a:ext cx="1108981" cy="97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</Words>
  <Application>Microsoft Office PowerPoint</Application>
  <PresentationFormat>Widescreen</PresentationFormat>
  <Paragraphs>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KaiTi</vt:lpstr>
      <vt:lpstr>Arial</vt:lpstr>
      <vt:lpstr>Calibri</vt:lpstr>
      <vt:lpstr>Calibri Light</vt:lpstr>
      <vt:lpstr>Century Gothic</vt:lpstr>
      <vt:lpstr>楷体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</cp:revision>
  <dcterms:created xsi:type="dcterms:W3CDTF">2026-01-20T05:58:54Z</dcterms:created>
  <dcterms:modified xsi:type="dcterms:W3CDTF">2026-01-20T06:21:26Z</dcterms:modified>
</cp:coreProperties>
</file>